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60" r:id="rId3"/>
    <p:sldId id="261" r:id="rId4"/>
    <p:sldId id="262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DFCCE87-1929-4DBB-A0CF-FA8AC5C797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725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284831C-4FE4-4C3E-ABB7-CE538FE142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9632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51CE844-C508-4842-8294-8A443F3A3D27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7A2215F-E77F-48D2-A375-4FCA97E6B94D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D995AF8-6019-4E97-84F0-2E0569C5F1FD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E788D48-DDE7-4B82-81FE-E96DD7B39ED8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446324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5940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當向標竿力前！雖然孤單，不變；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 toward the goal! Press on!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Alone, yet unafraid;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那開路者現在召你，所以當前勿延。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cut the path, Who beckons thee,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 then, and undismayed.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H267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我直跑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I PRESS ON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當向標竿力前！主眼睛像火焰，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 toward the goal! Press on!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eyes that are a flame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正在看你；人算甚麼？何必管他喜厭。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Are watching thee, what then are men?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matter praise, or blame?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當向標竿力前！不要再望後面；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 toward the goal! Press on!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Look not behind thee now,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因為前頭就是獎賞，主要賜給冠冕。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When just ahead lies His “Well done,”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crowns await thy brow.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當向標竿力前！塞耳、啞口、閉眼，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 toward the goal! Press on!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Blind, deaf and sometimes dumb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在崎嶇的血跡路上，緊隨基督向前。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Along the blood-marked, uphill way,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Hard after Christ, press on!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833</TotalTime>
  <Words>232</Words>
  <Application>Microsoft Office PowerPoint</Application>
  <PresentationFormat>On-screen Show (16:9)</PresentationFormat>
  <Paragraphs>32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H267  我直跑  I PRESS ON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83</cp:revision>
  <dcterms:created xsi:type="dcterms:W3CDTF">2001-04-19T19:07:54Z</dcterms:created>
  <dcterms:modified xsi:type="dcterms:W3CDTF">2017-08-05T13:50:22Z</dcterms:modified>
</cp:coreProperties>
</file>